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  <p:sldId id="267" r:id="rId13"/>
  </p:sldIdLst>
  <p:sldSz cx="9144000" cy="6858000" type="screen4x3"/>
  <p:notesSz cx="6858000" cy="9945688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 varScale="1">
        <p:scale>
          <a:sx n="104" d="100"/>
          <a:sy n="104" d="100"/>
        </p:scale>
        <p:origin x="1218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D722E-91FF-4F84-8B1E-012ED456B0F3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8886-55B5-463B-8D0F-945482745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1154F9-950B-4870-A502-DC9B98695489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E52088-0E3B-4282-9841-40AB59BF7A6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1"/>
            <a:ext cx="7429552" cy="1714488"/>
          </a:xfrm>
        </p:spPr>
        <p:txBody>
          <a:bodyPr>
            <a:normAutofit/>
          </a:bodyPr>
          <a:lstStyle/>
          <a:p>
            <a:r>
              <a:rPr lang="uk-UA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Група №7 “Бджілка”</a:t>
            </a:r>
            <a:endParaRPr lang="ru-RU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5286388"/>
            <a:ext cx="9144000" cy="1571612"/>
          </a:xfrm>
        </p:spPr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Девіз групи:</a:t>
            </a:r>
          </a:p>
          <a:p>
            <a:pPr algn="ctr"/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“ Ми бджілки маленькі веселі,чепурненькі, любим бігати і грати, працювати і співати ”. 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CAFDC14-D9FC-4A04-9E6B-56717B3E8D4F}"/>
              </a:ext>
            </a:extLst>
          </p:cNvPr>
          <p:cNvSpPr txBox="1">
            <a:spLocks/>
          </p:cNvSpPr>
          <p:nvPr/>
        </p:nvSpPr>
        <p:spPr>
          <a:xfrm>
            <a:off x="-324544" y="56788"/>
            <a:ext cx="10066712" cy="80045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Хмельницький дошкільний навчальний </a:t>
            </a:r>
          </a:p>
          <a:p>
            <a:pPr algn="ctr"/>
            <a:r>
              <a:rPr lang="uk-UA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заклад № 48 «Червона квіточка»</a:t>
            </a:r>
          </a:p>
        </p:txBody>
      </p:sp>
    </p:spTree>
  </p:cSld>
  <p:clrMapOvr>
    <a:masterClrMapping/>
  </p:clrMapOvr>
  <p:transition spd="slow" advClick="0" advTm="4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0"/>
            <a:ext cx="5643602" cy="1143000"/>
          </a:xfrm>
        </p:spPr>
        <p:txBody>
          <a:bodyPr/>
          <a:lstStyle/>
          <a:p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Вихователі групи: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60"/>
            <a:ext cx="4040188" cy="889015"/>
          </a:xfrm>
        </p:spPr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rgbClr val="00B0F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Паращина </a:t>
            </a:r>
          </a:p>
          <a:p>
            <a:pPr algn="ctr"/>
            <a:r>
              <a:rPr lang="uk-UA" dirty="0">
                <a:solidFill>
                  <a:srgbClr val="00B0F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Вікторія Анатоліївна</a:t>
            </a:r>
            <a:endParaRPr lang="ru-RU" dirty="0">
              <a:solidFill>
                <a:srgbClr val="00B0F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214422"/>
            <a:ext cx="4041775" cy="960453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00B0F0"/>
                </a:solidFill>
                <a:latin typeface="Book Antiqua" pitchFamily="18" charset="0"/>
              </a:rPr>
              <a:t>Паращина </a:t>
            </a:r>
          </a:p>
          <a:p>
            <a:pPr algn="ctr"/>
            <a:r>
              <a:rPr lang="uk-UA" dirty="0">
                <a:solidFill>
                  <a:srgbClr val="00B0F0"/>
                </a:solidFill>
                <a:latin typeface="Book Antiqua" pitchFamily="18" charset="0"/>
              </a:rPr>
              <a:t>Тамара Дмитрівна</a:t>
            </a:r>
            <a:endParaRPr lang="ru-RU" dirty="0">
              <a:solidFill>
                <a:srgbClr val="00B0F0"/>
              </a:solidFill>
              <a:latin typeface="Book Antiqua" pitchFamily="18" charset="0"/>
            </a:endParaRPr>
          </a:p>
        </p:txBody>
      </p:sp>
      <p:pic>
        <p:nvPicPr>
          <p:cNvPr id="7" name="Содержимое 6" descr="0-02-04-6b7bfb57c87111ec2eb9e592692a80dd65003a183f1dcd160f109a5a6ab3e5c4_ful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428728" y="2214554"/>
            <a:ext cx="2144386" cy="2858151"/>
          </a:xfrm>
        </p:spPr>
      </p:pic>
      <p:pic>
        <p:nvPicPr>
          <p:cNvPr id="8" name="Содержимое 7" descr="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500694" y="2214554"/>
            <a:ext cx="2173903" cy="2898537"/>
          </a:xfrm>
        </p:spPr>
      </p:pic>
      <p:sp>
        <p:nvSpPr>
          <p:cNvPr id="9" name="Прямоугольник 8"/>
          <p:cNvSpPr/>
          <p:nvPr/>
        </p:nvSpPr>
        <p:spPr>
          <a:xfrm rot="10800000" flipV="1">
            <a:off x="4786314" y="5267610"/>
            <a:ext cx="392909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Педагогічне кредо: </a:t>
            </a:r>
          </a:p>
          <a:p>
            <a:pPr algn="ctr"/>
            <a:r>
              <a:rPr lang="ru-RU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«Д</a:t>
            </a:r>
            <a:r>
              <a:rPr lang="ru-RU" sz="2000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о кожної дитини ключ знайти</a:t>
            </a:r>
            <a:r>
              <a:rPr lang="ru-RU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, з любо</a:t>
            </a:r>
            <a:r>
              <a:rPr lang="uk-UA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в</a:t>
            </a:r>
            <a:r>
              <a:rPr lang="en-US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`</a:t>
            </a:r>
            <a:r>
              <a:rPr lang="ru-RU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ю серце </a:t>
            </a:r>
            <a:r>
              <a:rPr lang="uk-UA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їй віддати</a:t>
            </a:r>
            <a:r>
              <a:rPr lang="ru-RU" sz="200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Arial Black" pitchFamily="34" charset="0"/>
              </a:rPr>
              <a:t>».</a:t>
            </a:r>
            <a:endParaRPr lang="ru-RU" sz="2000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5226784"/>
            <a:ext cx="4643470" cy="163121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Педагог</a:t>
            </a:r>
            <a:r>
              <a:rPr lang="uk-UA" sz="200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ічне кредо:</a:t>
            </a:r>
          </a:p>
          <a:p>
            <a:pPr lvl="0" algn="ctr"/>
            <a:r>
              <a:rPr lang="uk-UA" sz="200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200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2000" dirty="0" err="1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Щасливе</a:t>
            </a:r>
            <a:r>
              <a:rPr lang="ru-RU" sz="2000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, усміхнене обличчя дитини – найвища оцінка діяльності вихователя».</a:t>
            </a:r>
          </a:p>
        </p:txBody>
      </p:sp>
    </p:spTree>
  </p:cSld>
  <p:clrMapOvr>
    <a:masterClrMapping/>
  </p:clrMapOvr>
  <p:transition spd="slow" advClick="0" advTm="4000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85852" y="571480"/>
            <a:ext cx="6455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Помічник вихователя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4099" y="5214950"/>
            <a:ext cx="432426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Сіногач</a:t>
            </a:r>
          </a:p>
          <a:p>
            <a:pPr algn="ctr"/>
            <a:r>
              <a:rPr lang="ru-RU" sz="4000" b="0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Марія Вікторівна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86381" y="1643050"/>
            <a:ext cx="2928958" cy="40719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Життєве кредо: </a:t>
            </a:r>
            <a:r>
              <a:rPr lang="uk-UA" sz="36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“Працюй</a:t>
            </a:r>
            <a:r>
              <a:rPr lang="uk-UA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так, щоб дітям було затишно і комфортно”.</a:t>
            </a:r>
            <a:endParaRPr lang="ru-RU" sz="3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Рисунок 4" descr="0-02-05-0d7f7a65ee610afe1eadd68d53403da615118ad92e2324c17a1d7ec2a0ea9c8c_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1500174"/>
            <a:ext cx="2653393" cy="3714752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wheel spokes="2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5214974" cy="2143140"/>
          </a:xfrm>
          <a:noFill/>
        </p:spPr>
        <p:txBody>
          <a:bodyPr>
            <a:normAutofit fontScale="90000"/>
          </a:bodyPr>
          <a:lstStyle/>
          <a:p>
            <a:br>
              <a:rPr lang="uk-UA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itchFamily="18" charset="0"/>
              </a:rPr>
            </a:br>
            <a:br>
              <a:rPr lang="uk-UA" sz="3100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itchFamily="18" charset="0"/>
              </a:rPr>
            </a:br>
            <a: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Група наша, ніби казка</a:t>
            </a:r>
            <a:b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</a:br>
            <a: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Тут завжди турбота й ласка</a:t>
            </a:r>
            <a:b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</a:br>
            <a: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І ростуть тут наче квіти </a:t>
            </a:r>
            <a:b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</a:br>
            <a:r>
              <a:rPr lang="uk-UA" sz="2200" dirty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Добрі, чемні і розумні діти. </a:t>
            </a:r>
            <a:b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itchFamily="34" charset="0"/>
              </a:rPr>
            </a:b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285992"/>
            <a:ext cx="4038600" cy="3028950"/>
          </a:xfrm>
        </p:spPr>
      </p:pic>
      <p:pic>
        <p:nvPicPr>
          <p:cNvPr id="8" name="Содержимое 7" descr="0-02-05-58400011c474e598fb3927388a7922ef7ad19b3a2397d81ae9f5d40ff91d096b_ful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1928802"/>
            <a:ext cx="3488548" cy="4651397"/>
          </a:xfrm>
        </p:spPr>
      </p:pic>
      <p:sp>
        <p:nvSpPr>
          <p:cNvPr id="7" name="Прямоугольник 6"/>
          <p:cNvSpPr/>
          <p:nvPr/>
        </p:nvSpPr>
        <p:spPr>
          <a:xfrm>
            <a:off x="571472" y="5500702"/>
            <a:ext cx="3795869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 квітами ми доглядаємо, старанно їх поливаємо.</a:t>
            </a:r>
            <a:endParaRPr lang="ru-RU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928670"/>
            <a:ext cx="3790525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Любимо ми чергувати</a:t>
            </a:r>
          </a:p>
          <a:p>
            <a:pPr algn="ctr"/>
            <a:r>
              <a:rPr lang="uk-UA" sz="2400" b="0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Посуд до обіду розставляти</a:t>
            </a:r>
            <a:endParaRPr lang="ru-RU" sz="2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4000"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vi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643158"/>
            <a:ext cx="3000396" cy="4000527"/>
          </a:xfrm>
          <a:prstGeom prst="flowChartPunchedTape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285728"/>
            <a:ext cx="3857652" cy="2893239"/>
          </a:xfrm>
          <a:prstGeom prst="ellipse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2571744"/>
            <a:ext cx="3000396" cy="4000528"/>
          </a:xfrm>
          <a:prstGeom prst="flowChartPunchedTape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2943193" y="3643314"/>
            <a:ext cx="3218702" cy="120032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ОСВІТНЯ</a:t>
            </a:r>
          </a:p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ДІЯЛЬНІСТЬ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4000">
    <p:strip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19" y="428604"/>
            <a:ext cx="4762533" cy="3786214"/>
          </a:xfrm>
          <a:prstGeom prst="cube">
            <a:avLst/>
          </a:prstGeom>
        </p:spPr>
      </p:pic>
      <p:pic>
        <p:nvPicPr>
          <p:cNvPr id="9" name="Рисунок 8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785926"/>
            <a:ext cx="3750476" cy="4857760"/>
          </a:xfrm>
          <a:prstGeom prst="plaqu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43504" y="0"/>
            <a:ext cx="3714776" cy="212365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txBody>
          <a:bodyPr wrap="square">
            <a:spAutoFit/>
          </a:bodyPr>
          <a:lstStyle/>
          <a:p>
            <a:pPr lvl="0" algn="ctr"/>
            <a:r>
              <a:rPr lang="uk-UA" sz="4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Крокуєм доріжкою здоров</a:t>
            </a:r>
            <a:r>
              <a:rPr lang="en-US" sz="4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`</a:t>
            </a:r>
            <a:r>
              <a:rPr lang="ru-RU" sz="4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572008"/>
            <a:ext cx="3786214" cy="1446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РАНКОВА </a:t>
            </a:r>
          </a:p>
          <a:p>
            <a:pPr algn="ctr"/>
            <a:r>
              <a:rPr lang="ru-RU" sz="4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ЗАРЯДКА</a:t>
            </a:r>
          </a:p>
        </p:txBody>
      </p:sp>
    </p:spTree>
  </p:cSld>
  <p:clrMapOvr>
    <a:masterClrMapping/>
  </p:clrMapOvr>
  <p:transition spd="slow" advClick="0" advTm="4000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Arial Black" pitchFamily="34" charset="0"/>
              </a:rPr>
              <a:t>Добре погуляли, а потім міцно спали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12" name="Содержимое 11" descr="0-02-05-c1195e169262bf8f0acdfd8b7702f879d7b1f45fca8bb29c7cd788cb80499daa_ful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571744"/>
            <a:ext cx="4038600" cy="3028950"/>
          </a:xfrm>
        </p:spPr>
      </p:pic>
      <p:pic>
        <p:nvPicPr>
          <p:cNvPr id="11" name="Содержимое 10" descr="0-02-05-14585cacb30bf3b9663ceccf1d56bbd4e9985aff692e263fce50c6b875bb6158_ful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14348" y="1928802"/>
            <a:ext cx="3325416" cy="4433888"/>
          </a:xfrm>
        </p:spPr>
      </p:pic>
    </p:spTree>
  </p:cSld>
  <p:clrMapOvr>
    <a:masterClrMapping/>
  </p:clrMapOvr>
  <p:transition spd="slow" advClick="0" advTm="4000">
    <p:strips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b="1" i="1" u="sng" dirty="0">
                <a:latin typeface="Bookman Old Style" pitchFamily="18" charset="0"/>
              </a:rPr>
              <a:t>Маленькі українці</a:t>
            </a:r>
            <a:endParaRPr lang="ru-RU" sz="6000" b="1" i="1" u="sng" dirty="0">
              <a:latin typeface="Bookman Old Style" pitchFamily="18" charset="0"/>
            </a:endParaRPr>
          </a:p>
        </p:txBody>
      </p:sp>
      <p:pic>
        <p:nvPicPr>
          <p:cNvPr id="5" name="Содержимое 4" descr="0-02-05-c8ea313cbfa825cd3b6210180b3602405c6ddc3b848f65ad43aab9776bc95706_fu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 spd="slow" advClick="0" advTm="3000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00042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Раху</a:t>
            </a:r>
            <a:r>
              <a:rPr lang="uk-UA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і описуємо звірів</a:t>
            </a:r>
          </a:p>
        </p:txBody>
      </p:sp>
      <p:pic>
        <p:nvPicPr>
          <p:cNvPr id="5" name="Содержимое 4" descr="0-02-04-25b748ad46b83995a94a74771cba95b1f03390e926dd2d64aa5780ae580e832b_ful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Содержимое 5" descr="0-02-04-88073187ebf58eb74cf12fc44b086f25e1d1e9bb922e6aad67917e2fd1485c54_ful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ransition spd="slow" advClick="0" advTm="4000">
    <p:check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5400" dirty="0"/>
              <a:t>Ігрове та розвивальне середовище</a:t>
            </a:r>
            <a:endParaRPr lang="ru-RU" sz="5400" dirty="0"/>
          </a:p>
        </p:txBody>
      </p:sp>
      <p:pic>
        <p:nvPicPr>
          <p:cNvPr id="4" name="Содержимое 3" descr="0-02-05-8638d963804a7e7d9223544678bcb358dce4ccc9d530a4c7b0cf858234b901cf_fu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 spd="slow" advClick="0" advTm="4000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6404" y="285728"/>
            <a:ext cx="613276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Куточок природи</a:t>
            </a:r>
            <a:endParaRPr lang="ru-RU" sz="5400" b="1" cap="none" spc="0" dirty="0">
              <a:ln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Рисунок 3" descr="0-02-05-c5ff3111175f29072b866c07a06d76e57e60b6f60a0b4b0cc288878442d9e4e8_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214422"/>
            <a:ext cx="6858016" cy="5143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 advClick="0" advTm="4000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000" dirty="0">
                <a:latin typeface="Bookman Old Style" pitchFamily="18" charset="0"/>
              </a:rPr>
              <a:t>Куточок народознавства</a:t>
            </a:r>
            <a:endParaRPr lang="ru-RU" sz="6000" dirty="0">
              <a:latin typeface="Bookman Old Style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FF3532F-409E-4783-B2AF-363A92DD5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40968"/>
            <a:ext cx="4724895" cy="354367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DAC9BA-DBB9-4D90-BA59-CC164B631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348880"/>
            <a:ext cx="4283968" cy="3212976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558</TotalTime>
  <Words>151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 Black</vt:lpstr>
      <vt:lpstr>Arial Narrow</vt:lpstr>
      <vt:lpstr>Arial Unicode MS</vt:lpstr>
      <vt:lpstr>Book Antiqua</vt:lpstr>
      <vt:lpstr>Bookman Old Style</vt:lpstr>
      <vt:lpstr>Calibri</vt:lpstr>
      <vt:lpstr>Constantia</vt:lpstr>
      <vt:lpstr>Wingdings 2</vt:lpstr>
      <vt:lpstr>Поток</vt:lpstr>
      <vt:lpstr>Група №7 “Бджілка”</vt:lpstr>
      <vt:lpstr>Вихователі групи:</vt:lpstr>
      <vt:lpstr>Презентация PowerPoint</vt:lpstr>
      <vt:lpstr>  Група наша, ніби казка Тут завжди турбота й ласка І ростуть тут наче квіти  Добрі, чемні і розумні діти.  </vt:lpstr>
      <vt:lpstr>Презентация PowerPoint</vt:lpstr>
      <vt:lpstr>Презентация PowerPoint</vt:lpstr>
      <vt:lpstr>Добре погуляли, а потім міцно спали</vt:lpstr>
      <vt:lpstr>Маленькі українці</vt:lpstr>
      <vt:lpstr>Рахуємо і описуємо звірів</vt:lpstr>
      <vt:lpstr>Ігрове та розвивальне середовище</vt:lpstr>
      <vt:lpstr>Презентация PowerPoint</vt:lpstr>
      <vt:lpstr>Куточок народознавства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Admin</dc:creator>
  <cp:lastModifiedBy>SKYNET</cp:lastModifiedBy>
  <cp:revision>54</cp:revision>
  <dcterms:created xsi:type="dcterms:W3CDTF">2018-01-28T11:43:30Z</dcterms:created>
  <dcterms:modified xsi:type="dcterms:W3CDTF">2018-02-18T15:37:37Z</dcterms:modified>
</cp:coreProperties>
</file>